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310" r:id="rId18"/>
    <p:sldId id="311" r:id="rId19"/>
    <p:sldId id="312" r:id="rId20"/>
    <p:sldId id="313" r:id="rId21"/>
    <p:sldId id="314" r:id="rId22"/>
    <p:sldId id="294" r:id="rId23"/>
    <p:sldId id="295" r:id="rId24"/>
    <p:sldId id="296" r:id="rId25"/>
    <p:sldId id="297" r:id="rId26"/>
    <p:sldId id="273" r:id="rId27"/>
    <p:sldId id="268" r:id="rId28"/>
    <p:sldId id="269" r:id="rId29"/>
    <p:sldId id="270" r:id="rId30"/>
    <p:sldId id="292"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94660"/>
  </p:normalViewPr>
  <p:slideViewPr>
    <p:cSldViewPr snapToGrid="0">
      <p:cViewPr varScale="1">
        <p:scale>
          <a:sx n="100" d="100"/>
          <a:sy n="100" d="100"/>
        </p:scale>
        <p:origin x="76"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4" y="1362711"/>
            <a:ext cx="11814645" cy="4493538"/>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a:t>
            </a:r>
            <a:r>
              <a:rPr lang="en-US" sz="1400"/>
              <a:t>frozen layers)</a:t>
            </a:r>
            <a:endParaRPr lang="en-US" sz="1400" dirty="0"/>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a:t>
            </a:r>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27</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1721</Words>
  <Application>Microsoft Office PowerPoint</Application>
  <PresentationFormat>Widescreen</PresentationFormat>
  <Paragraphs>261</Paragraphs>
  <Slides>31</Slides>
  <Notes>23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66</cp:revision>
  <dcterms:created xsi:type="dcterms:W3CDTF">2019-06-16T22:01:32Z</dcterms:created>
  <dcterms:modified xsi:type="dcterms:W3CDTF">2019-07-07T23:55:52Z</dcterms:modified>
</cp:coreProperties>
</file>